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48" r:id="rId2"/>
    <p:sldId id="449" r:id="rId3"/>
    <p:sldId id="438" r:id="rId4"/>
    <p:sldId id="439" r:id="rId5"/>
    <p:sldId id="446" r:id="rId6"/>
    <p:sldId id="447" r:id="rId7"/>
    <p:sldId id="450" r:id="rId8"/>
    <p:sldId id="451" r:id="rId9"/>
    <p:sldId id="452" r:id="rId10"/>
    <p:sldId id="45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0000CC"/>
    <a:srgbClr val="2D08C8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80" autoAdjust="0"/>
    <p:restoredTop sz="94660"/>
  </p:normalViewPr>
  <p:slideViewPr>
    <p:cSldViewPr>
      <p:cViewPr>
        <p:scale>
          <a:sx n="60" d="100"/>
          <a:sy n="60" d="100"/>
        </p:scale>
        <p:origin x="-205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12\51%20Track%2051.wma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2977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IqZm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-IÄ : 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Poh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-P-e-¯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Acp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-IÄ</a:t>
            </a:r>
          </a:p>
        </p:txBody>
      </p:sp>
      <p:pic>
        <p:nvPicPr>
          <p:cNvPr id="2" name="Picture 2" descr="E:\NEW POWER POINT 2013\class 3 bit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299" y="557213"/>
            <a:ext cx="5346701" cy="1195387"/>
          </a:xfrm>
          <a:prstGeom prst="rect">
            <a:avLst/>
          </a:prstGeom>
          <a:noFill/>
        </p:spPr>
      </p:pic>
      <p:pic>
        <p:nvPicPr>
          <p:cNvPr id="3" name="Picture 3" descr="D:\web photo\photo 2013\Bitmap in Forum8.cd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4934" y="2667000"/>
            <a:ext cx="6836066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65180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\o </a:t>
            </a:r>
            <a:r>
              <a:rPr lang="en-US" sz="3000" b="1" dirty="0" err="1">
                <a:latin typeface="ML-Aathira" pitchFamily="82" charset="0"/>
              </a:rPr>
              <a:t>Ft¶mSp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tNmZn</a:t>
            </a:r>
            <a:r>
              <a:rPr lang="en-US" sz="3000" b="1" dirty="0">
                <a:latin typeface="ML-Aathira" pitchFamily="82" charset="0"/>
              </a:rPr>
              <a:t>-¨</a:t>
            </a:r>
            <a:r>
              <a:rPr lang="en-US" sz="3000" b="1" dirty="0" err="1">
                <a:latin typeface="ML-Aathira" pitchFamily="82" charset="0"/>
              </a:rPr>
              <a:t>mÂ</a:t>
            </a:r>
            <a:r>
              <a:rPr lang="en-US" sz="3000" b="1" dirty="0">
                <a:latin typeface="ML-Aathira" pitchFamily="82" charset="0"/>
              </a:rPr>
              <a:t> Rm³ \n\¡v </a:t>
            </a:r>
            <a:r>
              <a:rPr lang="en-US" sz="3000" b="1" dirty="0" err="1">
                <a:latin typeface="ML-Aathira" pitchFamily="82" charset="0"/>
              </a:rPr>
              <a:t>Poh</a:t>
            </a:r>
            <a:r>
              <a:rPr lang="en-US" sz="3000" b="1" dirty="0">
                <a:latin typeface="ML-Aathira" pitchFamily="82" charset="0"/>
              </a:rPr>
              <a:t>-Pew </a:t>
            </a:r>
            <a:r>
              <a:rPr lang="en-US" sz="3000" b="1" dirty="0" err="1">
                <a:latin typeface="ML-Aathira" pitchFamily="82" charset="0"/>
              </a:rPr>
              <a:t>Xcmw</a:t>
            </a:r>
            <a:r>
              <a:rPr lang="en-US" sz="3000" b="1" dirty="0">
                <a:latin typeface="ML-Aathira" pitchFamily="82" charset="0"/>
              </a:rPr>
              <a:t>. Cu </a:t>
            </a:r>
            <a:r>
              <a:rPr lang="en-US" sz="3000" b="1" dirty="0" err="1">
                <a:latin typeface="ML-Aathira" pitchFamily="82" charset="0"/>
              </a:rPr>
              <a:t>InW-änse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shÅw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IpSn</a:t>
            </a:r>
            <a:r>
              <a:rPr lang="en-US" sz="3000" b="1" dirty="0">
                <a:latin typeface="ML-Aathira" pitchFamily="82" charset="0"/>
              </a:rPr>
              <a:t>-¡p¶ </a:t>
            </a:r>
            <a:r>
              <a:rPr lang="en-US" sz="3000" b="1" dirty="0" err="1">
                <a:latin typeface="ML-Aathira" pitchFamily="82" charset="0"/>
              </a:rPr>
              <a:t>Gh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ho­pw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Zmln¡pw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F¶mÂ</a:t>
            </a:r>
            <a:r>
              <a:rPr lang="en-US" sz="3000" b="1" dirty="0">
                <a:latin typeface="ML-Aathira" pitchFamily="82" charset="0"/>
              </a:rPr>
              <a:t> Rm³ \</a:t>
            </a:r>
            <a:r>
              <a:rPr lang="en-US" sz="3000" b="1" dirty="0" err="1">
                <a:latin typeface="ML-Aathira" pitchFamily="82" charset="0"/>
              </a:rPr>
              <a:t>ÂIp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shÅw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IpSn</a:t>
            </a:r>
            <a:r>
              <a:rPr lang="en-US" sz="3000" b="1" dirty="0">
                <a:latin typeface="ML-Aathira" pitchFamily="82" charset="0"/>
              </a:rPr>
              <a:t>-¡p-¶-h\v ]</a:t>
            </a:r>
            <a:r>
              <a:rPr lang="en-US" sz="3000" b="1" dirty="0" err="1">
                <a:latin typeface="ML-Aathira" pitchFamily="82" charset="0"/>
              </a:rPr>
              <a:t>n¶oSv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Hcn</a:t>
            </a:r>
            <a:r>
              <a:rPr lang="en-US" sz="3000" b="1" dirty="0">
                <a:latin typeface="ML-Aathira" pitchFamily="82" charset="0"/>
              </a:rPr>
              <a:t>-¡</a:t>
            </a:r>
            <a:r>
              <a:rPr lang="en-US" sz="3000" b="1" dirty="0" err="1">
                <a:latin typeface="ML-Aathira" pitchFamily="82" charset="0"/>
              </a:rPr>
              <a:t>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Zmln</a:t>
            </a:r>
            <a:r>
              <a:rPr lang="en-US" sz="3000" b="1" dirty="0">
                <a:latin typeface="ML-Aathira" pitchFamily="82" charset="0"/>
              </a:rPr>
              <a:t>-¡p-I-</a:t>
            </a:r>
            <a:r>
              <a:rPr lang="en-US" sz="3000" b="1" dirty="0" err="1">
                <a:latin typeface="ML-Aathira" pitchFamily="82" charset="0"/>
              </a:rPr>
              <a:t>bnÃ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-¶m³ 4:14).</a:t>
            </a:r>
          </a:p>
        </p:txBody>
      </p:sp>
      <p:pic>
        <p:nvPicPr>
          <p:cNvPr id="1026" name="Picture 2" descr="D:\web photo\photo 2013\christ_and_woman_of_samaria_paolo_veron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0"/>
            <a:ext cx="7379495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AZriyamb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ssZhnIPohs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kqNn¸n¡pIbpw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sN¿p¶Xpw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Cutimaninlm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Øm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n¨Xpamb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Zriyamb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ASbmf§fmWv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IqZmiIÄ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</a:p>
          <a:p>
            <a:pPr algn="ctr"/>
            <a:r>
              <a:rPr lang="en-US" sz="3000" dirty="0" err="1">
                <a:latin typeface="ML-Aathira" pitchFamily="82" charset="0"/>
              </a:rPr>
              <a:t>BsI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Ggv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IqZmiIfmWv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k`bnÂ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DÅXv</a:t>
            </a:r>
            <a:r>
              <a:rPr lang="en-US" sz="3000" dirty="0">
                <a:latin typeface="ML-Aathira" pitchFamily="8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078" y="287351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Ggv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IqZmiIÄ</a:t>
            </a:r>
            <a:endParaRPr lang="en-US" sz="4000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2120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1. amt½mZokm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392120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2. </a:t>
            </a:r>
            <a:r>
              <a:rPr lang="en-US" sz="3000" b="1" dirty="0" err="1">
                <a:latin typeface="ML-Aathira" pitchFamily="82" charset="0"/>
              </a:rPr>
              <a:t>ssXem`ntjIw</a:t>
            </a:r>
            <a:endParaRPr lang="en-US" sz="3000" b="1" dirty="0">
              <a:latin typeface="ML-Aathira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392120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3. </a:t>
            </a:r>
            <a:r>
              <a:rPr lang="en-US" sz="3000" b="1" dirty="0" err="1">
                <a:latin typeface="ML-Aathira" pitchFamily="82" charset="0"/>
              </a:rPr>
              <a:t>IpÀ_m</a:t>
            </a:r>
            <a:r>
              <a:rPr lang="en-US" sz="3000" b="1" dirty="0">
                <a:latin typeface="ML-Aathira" pitchFamily="82" charset="0"/>
              </a:rPr>
              <a:t>\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856202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4. A\</a:t>
            </a:r>
            <a:r>
              <a:rPr lang="en-US" sz="3000" b="1" dirty="0" err="1">
                <a:latin typeface="ML-Aathira" pitchFamily="82" charset="0"/>
              </a:rPr>
              <a:t>pcRvP</a:t>
            </a:r>
            <a:r>
              <a:rPr lang="en-US" sz="3000" b="1" dirty="0">
                <a:latin typeface="ML-Aathira" pitchFamily="82" charset="0"/>
              </a:rPr>
              <a:t>\ </a:t>
            </a:r>
            <a:r>
              <a:rPr lang="en-US" sz="3000" b="1" dirty="0" err="1">
                <a:latin typeface="ML-Aathira" pitchFamily="82" charset="0"/>
              </a:rPr>
              <a:t>IqZmi</a:t>
            </a:r>
            <a:endParaRPr lang="en-US" sz="3000" b="1" dirty="0"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4856202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5. </a:t>
            </a:r>
            <a:r>
              <a:rPr lang="en-US" sz="3000" b="1" dirty="0" err="1">
                <a:latin typeface="ML-Aathira" pitchFamily="82" charset="0"/>
              </a:rPr>
              <a:t>tcmKote</a:t>
            </a:r>
            <a:r>
              <a:rPr lang="en-US" sz="3000" b="1" dirty="0">
                <a:latin typeface="ML-Aathira" pitchFamily="82" charset="0"/>
              </a:rPr>
              <a:t>]\w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400" y="4856202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6. </a:t>
            </a:r>
            <a:r>
              <a:rPr lang="en-US" sz="3000" b="1" dirty="0" err="1">
                <a:latin typeface="ML-Aathira" pitchFamily="82" charset="0"/>
              </a:rPr>
              <a:t>Xncp</a:t>
            </a:r>
            <a:r>
              <a:rPr lang="en-US" sz="3000" b="1" dirty="0">
                <a:latin typeface="ML-Aathira" pitchFamily="82" charset="0"/>
              </a:rPr>
              <a:t>¸«w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2800" y="5770602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7. </a:t>
            </a:r>
            <a:r>
              <a:rPr lang="en-US" sz="3000" b="1" dirty="0" err="1">
                <a:latin typeface="ML-Aathira" pitchFamily="82" charset="0"/>
              </a:rPr>
              <a:t>hnhmlw</a:t>
            </a:r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590800"/>
            <a:ext cx="617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amt½mZokm, </a:t>
            </a:r>
            <a:r>
              <a:rPr lang="en-US" sz="3000" b="1" dirty="0" err="1">
                <a:latin typeface="ML-Aathira" pitchFamily="82" charset="0"/>
              </a:rPr>
              <a:t>ssXem`ntjIw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Xncp</a:t>
            </a:r>
            <a:r>
              <a:rPr lang="en-US" sz="3000" b="1" dirty="0">
                <a:latin typeface="ML-Aathira" pitchFamily="82" charset="0"/>
              </a:rPr>
              <a:t>¸«w </a:t>
            </a:r>
            <a:r>
              <a:rPr lang="en-US" sz="3000" b="1" dirty="0" err="1">
                <a:latin typeface="ML-Aathira" pitchFamily="82" charset="0"/>
              </a:rPr>
              <a:t>F¶nhbmWv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Hcn¡Â</a:t>
            </a:r>
            <a:r>
              <a:rPr lang="en-US" sz="3000" b="1" dirty="0">
                <a:latin typeface="ML-Aathira" pitchFamily="82" charset="0"/>
              </a:rPr>
              <a:t> am{</a:t>
            </a:r>
            <a:r>
              <a:rPr lang="en-US" sz="3000" b="1" dirty="0" err="1">
                <a:latin typeface="ML-Aathira" pitchFamily="82" charset="0"/>
              </a:rPr>
              <a:t>Xw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kzoIcn¡mhp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IqZmiIÄ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313872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Hmtcm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IqZmibneqsSbpw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ssZh¯nsâ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Ir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mhcw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 smtClean="0">
                <a:solidFill>
                  <a:srgbClr val="FF00FF"/>
                </a:solidFill>
                <a:latin typeface="ML-Aathira" pitchFamily="82" charset="0"/>
              </a:rPr>
              <a:t>AYhm</a:t>
            </a:r>
            <a:r>
              <a:rPr lang="en-US" sz="3000" b="1" dirty="0" smtClean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ssZhnIPoh³ \½nte¡v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HgpInsb¯p¶p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\s½ hnip²nbnÂ hfcm³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klmbn¡p¶p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050" name="Picture 2" descr="D:\web photo\photo 2013\Ashleys_Baptism_for_web_large.jpeg"/>
          <p:cNvPicPr>
            <a:picLocks noChangeAspect="1" noChangeArrowheads="1"/>
          </p:cNvPicPr>
          <p:nvPr/>
        </p:nvPicPr>
        <p:blipFill>
          <a:blip r:embed="rId2"/>
          <a:srcRect l="8160" r="14323" b="15517"/>
          <a:stretch>
            <a:fillRect/>
          </a:stretch>
        </p:blipFill>
        <p:spPr bwMode="auto">
          <a:xfrm>
            <a:off x="0" y="0"/>
            <a:ext cx="2895600" cy="2133600"/>
          </a:xfrm>
          <a:prstGeom prst="rect">
            <a:avLst/>
          </a:prstGeom>
          <a:noFill/>
        </p:spPr>
      </p:pic>
      <p:pic>
        <p:nvPicPr>
          <p:cNvPr id="2052" name="Picture 4" descr="D:\web photo\photo 2013\baby_baptism_1368526c1.jpg"/>
          <p:cNvPicPr>
            <a:picLocks noChangeAspect="1" noChangeArrowheads="1"/>
          </p:cNvPicPr>
          <p:nvPr/>
        </p:nvPicPr>
        <p:blipFill>
          <a:blip r:embed="rId3"/>
          <a:srcRect r="4719" b="14752"/>
          <a:stretch>
            <a:fillRect/>
          </a:stretch>
        </p:blipFill>
        <p:spPr bwMode="auto">
          <a:xfrm>
            <a:off x="2667000" y="0"/>
            <a:ext cx="3810000" cy="2133600"/>
          </a:xfrm>
          <a:prstGeom prst="rect">
            <a:avLst/>
          </a:prstGeom>
          <a:noFill/>
        </p:spPr>
      </p:pic>
      <p:pic>
        <p:nvPicPr>
          <p:cNvPr id="2053" name="Picture 5" descr="D:\web photo\photo 2013\Holy_Orders.146180637_std.jpg"/>
          <p:cNvPicPr>
            <a:picLocks noChangeAspect="1" noChangeArrowheads="1"/>
          </p:cNvPicPr>
          <p:nvPr/>
        </p:nvPicPr>
        <p:blipFill>
          <a:blip r:embed="rId4"/>
          <a:srcRect b="6042"/>
          <a:stretch>
            <a:fillRect/>
          </a:stretch>
        </p:blipFill>
        <p:spPr bwMode="auto">
          <a:xfrm>
            <a:off x="6477000" y="0"/>
            <a:ext cx="26670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981200"/>
            <a:ext cx="4572000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304800" y="1905000"/>
            <a:ext cx="5638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ap¡p</a:t>
            </a:r>
            <a:r>
              <a:rPr kumimoji="0" lang="en-US" sz="45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{]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mÀ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°</a:t>
            </a:r>
            <a:r>
              <a:rPr kumimoji="0" lang="en-US" sz="45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/>
              </a:rPr>
              <a:t>n¡mw</a:t>
            </a:r>
            <a:endParaRPr kumimoji="0" lang="en-US" sz="4500" b="1" i="0" u="none" strike="noStrike" normalizeH="0" baseline="0" dirty="0">
              <a:solidFill>
                <a:srgbClr val="FF0000"/>
              </a:solidFill>
              <a:latin typeface="ML-Aathira" pitchFamily="82" charset="0"/>
              <a:ea typeface="Calibri" pitchFamily="34" charset="0"/>
              <a:cs typeface="ML-Revathi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500" b="1" i="0" u="none" strike="noStrike" normalizeH="0" baseline="0" dirty="0">
              <a:solidFill>
                <a:srgbClr val="FF0000"/>
              </a:solidFill>
              <a:latin typeface="ML-Aathira" pitchFamily="82" charset="0"/>
            </a:endParaRP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/>
              </a:rPr>
              <a:t>IqZmiIfneqsS</a:t>
            </a:r>
            <a:r>
              <a:rPr kumimoji="0" lang="en-US" sz="3000" b="1" i="0" u="none" strike="noStrike" normalizeH="0" dirty="0"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000" b="1" i="0" u="none" strike="noStrike" normalizeH="0" dirty="0" err="1">
                <a:latin typeface="ML-Aathira" pitchFamily="82" charset="0"/>
                <a:ea typeface="Calibri" pitchFamily="34" charset="0"/>
                <a:cs typeface="ML-Revathi"/>
              </a:rPr>
              <a:t>ssZhnIPoh</a:t>
            </a:r>
            <a:r>
              <a:rPr kumimoji="0" lang="en-US" sz="3000" b="1" i="0" u="none" strike="noStrike" normalizeH="0" dirty="0"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kumimoji="0" lang="en-US" sz="3000" b="1" i="0" u="none" strike="noStrike" normalizeH="0" dirty="0" err="1">
                <a:latin typeface="ML-Aathira" pitchFamily="82" charset="0"/>
                <a:ea typeface="Calibri" pitchFamily="34" charset="0"/>
                <a:cs typeface="ML-Revathi"/>
              </a:rPr>
              <a:t>mIp</a:t>
            </a:r>
            <a:r>
              <a:rPr kumimoji="0" lang="en-US" sz="3000" b="1" i="0" u="none" strike="noStrike" normalizeH="0" dirty="0">
                <a:latin typeface="ML-Aathira" pitchFamily="82" charset="0"/>
                <a:ea typeface="Calibri" pitchFamily="34" charset="0"/>
                <a:cs typeface="ML-Revathi"/>
              </a:rPr>
              <a:t>¶</a:t>
            </a: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baseline="0" dirty="0" err="1">
                <a:latin typeface="ML-Aathira" pitchFamily="82" charset="0"/>
              </a:rPr>
              <a:t>PohPew</a:t>
            </a:r>
            <a:r>
              <a:rPr lang="en-US" sz="3000" b="1" dirty="0">
                <a:latin typeface="ML-Aathira" pitchFamily="82" charset="0"/>
              </a:rPr>
              <a:t> F\</a:t>
            </a:r>
            <a:r>
              <a:rPr lang="en-US" sz="3000" b="1" dirty="0" err="1">
                <a:latin typeface="ML-Aathira" pitchFamily="82" charset="0"/>
              </a:rPr>
              <a:t>n¡p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evIp</a:t>
            </a:r>
            <a:r>
              <a:rPr lang="en-US" sz="3000" b="1" dirty="0">
                <a:latin typeface="ML-Aathira" pitchFamily="82" charset="0"/>
              </a:rPr>
              <a:t>¶</a:t>
            </a: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 err="1">
                <a:latin typeface="ML-Aathira" pitchFamily="82" charset="0"/>
              </a:rPr>
              <a:t>Cutimtb</a:t>
            </a:r>
            <a:r>
              <a:rPr kumimoji="0" lang="en-US" sz="3000" b="1" i="0" u="none" strike="noStrike" normalizeH="0" baseline="0" dirty="0">
                <a:latin typeface="ML-Aathira" pitchFamily="82" charset="0"/>
              </a:rPr>
              <a:t>,</a:t>
            </a:r>
            <a:r>
              <a:rPr kumimoji="0" lang="en-US" sz="3000" b="1" i="0" u="none" strike="noStrike" normalizeH="0" dirty="0">
                <a:latin typeface="ML-Aathira" pitchFamily="82" charset="0"/>
              </a:rPr>
              <a:t> </a:t>
            </a:r>
            <a:r>
              <a:rPr kumimoji="0" lang="en-US" sz="3000" b="1" i="0" u="none" strike="noStrike" normalizeH="0" dirty="0" err="1">
                <a:latin typeface="ML-Aathira" pitchFamily="82" charset="0"/>
              </a:rPr>
              <a:t>ssZhIr</a:t>
            </a:r>
            <a:r>
              <a:rPr kumimoji="0" lang="en-US" sz="3000" b="1" i="0" u="none" strike="noStrike" normalizeH="0" dirty="0">
                <a:latin typeface="ML-Aathira" pitchFamily="82" charset="0"/>
              </a:rPr>
              <a:t>]</a:t>
            </a:r>
            <a:r>
              <a:rPr kumimoji="0" lang="en-US" sz="3000" b="1" i="0" u="none" strike="noStrike" normalizeH="0" dirty="0" err="1">
                <a:latin typeface="ML-Aathira" pitchFamily="82" charset="0"/>
              </a:rPr>
              <a:t>bnÂ</a:t>
            </a:r>
            <a:r>
              <a:rPr kumimoji="0" lang="en-US" sz="3000" b="1" i="0" u="none" strike="noStrike" normalizeH="0" dirty="0">
                <a:latin typeface="ML-Aathira" pitchFamily="82" charset="0"/>
              </a:rPr>
              <a:t> hfcp</a:t>
            </a:r>
            <a:r>
              <a:rPr lang="en-US" sz="3000" b="1" dirty="0">
                <a:latin typeface="ML-Aathira" pitchFamily="82" charset="0"/>
              </a:rPr>
              <a:t>hm³</a:t>
            </a:r>
          </a:p>
          <a:p>
            <a:pPr marL="0"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normalizeH="0" baseline="0" dirty="0">
                <a:latin typeface="ML-Aathira" pitchFamily="82" charset="0"/>
              </a:rPr>
              <a:t>Fs¶</a:t>
            </a:r>
            <a:r>
              <a:rPr kumimoji="0" lang="en-US" sz="3000" b="1" i="0" u="none" strike="noStrike" normalizeH="0" dirty="0">
                <a:latin typeface="ML-Aathira" pitchFamily="82" charset="0"/>
              </a:rPr>
              <a:t> </a:t>
            </a:r>
            <a:r>
              <a:rPr kumimoji="0" lang="en-US" sz="3000" b="1" i="0" u="none" strike="noStrike" normalizeH="0" dirty="0" err="1">
                <a:latin typeface="ML-Aathira" pitchFamily="82" charset="0"/>
              </a:rPr>
              <a:t>klmbn¡Wta</a:t>
            </a:r>
            <a:r>
              <a:rPr kumimoji="0" lang="en-US" sz="3000" b="1" i="0" u="none" strike="noStrike" normalizeH="0" dirty="0">
                <a:latin typeface="ML-Aathira" pitchFamily="82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</a:endParaRPr>
          </a:p>
        </p:txBody>
      </p:sp>
      <p:pic>
        <p:nvPicPr>
          <p:cNvPr id="6" name="Picture 2" descr="C:\Users\user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9739" y="1752600"/>
            <a:ext cx="2748061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1 Track 5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685800"/>
            <a:ext cx="8153400" cy="5486400"/>
          </a:xfrm>
          <a:prstGeom prst="roundRect">
            <a:avLst>
              <a:gd name="adj" fmla="val 54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1066800"/>
            <a:ext cx="6400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ssZhnIPoh¶pdhnSamIpw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IqZmiItfgv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k`bmw</a:t>
            </a:r>
            <a:r>
              <a:rPr lang="en-US" sz="3000" b="1" dirty="0">
                <a:latin typeface="ML-Aathira" pitchFamily="82" charset="0"/>
              </a:rPr>
              <a:t> A½ </a:t>
            </a:r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lmteIpw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Ir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bpsS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oÀ¨mev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tbmKyXtbmsS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ssIs¡m­mtem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Ir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bnÂ</a:t>
            </a:r>
            <a:r>
              <a:rPr lang="en-US" sz="3000" b="1" dirty="0">
                <a:latin typeface="ML-Aathira" pitchFamily="82" charset="0"/>
              </a:rPr>
              <a:t> \½Ä </a:t>
            </a:r>
            <a:r>
              <a:rPr lang="en-US" sz="3000" b="1" dirty="0" err="1" smtClean="0">
                <a:latin typeface="ML-Aathira" pitchFamily="82" charset="0"/>
              </a:rPr>
              <a:t>hfcpw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dqlm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X¶psS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ndhmse¶pw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hnip²n \½nÂ \</a:t>
            </a:r>
            <a:r>
              <a:rPr lang="en-US" sz="3000" b="1" dirty="0" err="1">
                <a:latin typeface="ML-Aathira" pitchFamily="82" charset="0"/>
              </a:rPr>
              <a:t>ndbpw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81000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latin typeface="ML-Aathira" pitchFamily="82" charset="0"/>
              </a:rPr>
              <a:t>ssZhmeb¯nÂ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S¡p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IqZmiIfnepw</a:t>
            </a:r>
            <a:r>
              <a:rPr lang="en-US" sz="3000" b="1" dirty="0">
                <a:latin typeface="ML-Aathira" pitchFamily="82" charset="0"/>
              </a:rPr>
              <a:t> Xncp¡À½§fnepw Rm³ `</a:t>
            </a:r>
            <a:r>
              <a:rPr lang="en-US" sz="3000" b="1" dirty="0" err="1">
                <a:latin typeface="ML-Aathira" pitchFamily="82" charset="0"/>
              </a:rPr>
              <a:t>àntbmsS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s¦Sp¡pw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3074" name="Picture 2" descr="D:\web photo\photo 2013\935233_10151451851058752_6268596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14600"/>
            <a:ext cx="65151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1142</TotalTime>
  <Words>212</Words>
  <Application>Microsoft Office PowerPoint</Application>
  <PresentationFormat>On-screen Show (4:3)</PresentationFormat>
  <Paragraphs>53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227</cp:revision>
  <dcterms:created xsi:type="dcterms:W3CDTF">2013-05-27T18:37:25Z</dcterms:created>
  <dcterms:modified xsi:type="dcterms:W3CDTF">2013-11-08T06:44:00Z</dcterms:modified>
</cp:coreProperties>
</file>